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68" r:id="rId3"/>
    <p:sldId id="269" r:id="rId4"/>
    <p:sldId id="271" r:id="rId5"/>
    <p:sldId id="278" r:id="rId6"/>
    <p:sldId id="270" r:id="rId7"/>
    <p:sldId id="258" r:id="rId8"/>
    <p:sldId id="280" r:id="rId9"/>
    <p:sldId id="257" r:id="rId10"/>
    <p:sldId id="259" r:id="rId11"/>
    <p:sldId id="261" r:id="rId12"/>
    <p:sldId id="277" r:id="rId13"/>
    <p:sldId id="262" r:id="rId14"/>
    <p:sldId id="263" r:id="rId15"/>
    <p:sldId id="279" r:id="rId16"/>
    <p:sldId id="264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33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878" autoAdjust="0"/>
  </p:normalViewPr>
  <p:slideViewPr>
    <p:cSldViewPr>
      <p:cViewPr>
        <p:scale>
          <a:sx n="60" d="100"/>
          <a:sy n="60" d="100"/>
        </p:scale>
        <p:origin x="-164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1413F-CDCA-4248-8390-06DE93C87D5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97D3E-3924-4466-BC9E-BE45E846C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40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দাঁতে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কাটতে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দাঁতে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শুকাতে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শুকানো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দাঁতে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7D3E-3924-4466-BC9E-BE45E846C0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70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সতেজ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7D3E-3924-4466-BC9E-BE45E846C04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54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বলবেন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সতেজতা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থাকতেই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ফলগুলো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সাবধানে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7D3E-3924-4466-BC9E-BE45E846C0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32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শুকানোর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ঠাণ্ডা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7D3E-3924-4466-BC9E-BE45E846C04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38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31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09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03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02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31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05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41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76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51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80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53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9F3A-75F4-43B8-8DDE-E681E4531E9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ADA7-174E-4F42-914A-9E9FC2AD3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23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228600" y="76200"/>
            <a:ext cx="8747769" cy="4027719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সম্মানিত </a:t>
            </a: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শিক্ষকবৃন্দের</a:t>
            </a:r>
            <a:endParaRPr lang="bn-BD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bn-BD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bn-BD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পুর্বে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6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HAG\Desktop\New folder\p004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752"/>
            <a:ext cx="313784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 descr="C:\Users\SOHAG\Desktop\New folder\HTB1A2W6GpXXXXaCXVXXq6xXFXXX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4724400"/>
          </a:xfrm>
          <a:prstGeom prst="plaqu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845" y="3429000"/>
            <a:ext cx="5042848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ঠিকমতো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শুকানো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দাঁতে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0588" y="4795897"/>
            <a:ext cx="3813413" cy="206210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স্তুপে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ঢুকিয়ে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দিয়েও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মাপা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5610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SOHAG\Desktop\New folder (6)\k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629" y="1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" y="15765"/>
            <a:ext cx="4338852" cy="3337035"/>
            <a:chOff x="4548" y="0"/>
            <a:chExt cx="3576852" cy="3067834"/>
          </a:xfrm>
        </p:grpSpPr>
        <p:pic>
          <p:nvPicPr>
            <p:cNvPr id="3074" name="Picture 2" descr="C:\Users\SOHAG\Desktop\New folder (6)\RiceGrainStorag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179" r="69089"/>
            <a:stretch/>
          </p:blipFill>
          <p:spPr bwMode="auto">
            <a:xfrm>
              <a:off x="4548" y="0"/>
              <a:ext cx="1900451" cy="306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SOHAG\Desktop\New folder (6)\RiceGrainStorag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824"/>
            <a:stretch/>
          </p:blipFill>
          <p:spPr bwMode="auto">
            <a:xfrm>
              <a:off x="1886042" y="0"/>
              <a:ext cx="1695358" cy="306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" y="3429000"/>
            <a:ext cx="433885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বীজপাত্র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7754" y="3810001"/>
            <a:ext cx="4776246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বালাইনাশক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হয়েছে কি না, স্বাক্ষর দেয়া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457200"/>
            <a:ext cx="225755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58664" y="959068"/>
            <a:ext cx="82398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5031253">
            <a:off x="5480825" y="3078508"/>
            <a:ext cx="1210477" cy="2413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0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057400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মরিচের</a:t>
            </a:r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সংরক্ষণের ধাপ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1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\KPPCONT_0548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41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OHAG\Desktop\New folder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4193629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5628" y="1295400"/>
            <a:ext cx="418837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193628" y="2247899"/>
            <a:ext cx="762000" cy="205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4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288340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লক্ষণযুক্ত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শুকাতে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মডেল কন্টেন\কন্টেন\পাঠানু হয়েছে\Chili+Peppers+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2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9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OHAG\Desktop\New folder\d-532-107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1" y="3"/>
            <a:ext cx="4571997" cy="4190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339302"/>
            <a:ext cx="4593608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জিপারযুক্ত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সর্বোত্তম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660" y="5762298"/>
            <a:ext cx="4460340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প্যাকেটগুলোতে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লেবেল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2" descr="C:\Users\SOHAG\Desktop\New folder (2)\IMG_20150513_075140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72597" y="1267397"/>
            <a:ext cx="4399406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074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SOHAG\Desktop\New folder\28340917-Hand-hold-Empty-glass-jar-with-aluminum-lid-isolated-on-white-background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568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2748" y="4572000"/>
            <a:ext cx="4572000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বয়ামটি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শুকনো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ঠাণ্ডা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67902"/>
            <a:ext cx="4564547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প্যাকেটগুলো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বয়ামে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 হবে।</a:t>
            </a:r>
            <a:endParaRPr lang="en-US" sz="3200" dirty="0"/>
          </a:p>
        </p:txBody>
      </p:sp>
      <p:pic>
        <p:nvPicPr>
          <p:cNvPr id="2050" name="Picture 2" descr="D:\মডেল কন্টেন\কন্টেন\পাঠানু হয়েছে\640_seed-ba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547" y="0"/>
            <a:ext cx="457945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48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কৃষকদের জন্য বীজ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সংরক্ষণ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অত্যন্ত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গুরুত্ব্পূর্ন কেন?ব্যখ্যা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048000" y="76200"/>
            <a:ext cx="3276600" cy="1295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xmlns="" val="20727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Sequential Access Storage 4"/>
          <p:cNvSpPr/>
          <p:nvPr/>
        </p:nvSpPr>
        <p:spPr>
          <a:xfrm>
            <a:off x="2819400" y="109182"/>
            <a:ext cx="3505200" cy="167640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048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75490"/>
            <a:ext cx="8076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মরিচের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শুকাতে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কতঘন্টা?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766" y="2975604"/>
            <a:ext cx="1371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1ঘণ্টা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868" y="2975604"/>
            <a:ext cx="1447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2975604"/>
            <a:ext cx="1371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4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975604"/>
            <a:ext cx="145350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খ. ২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114800"/>
            <a:ext cx="8800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বীজধান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ঠিমতো শুকানো হলো কিনা তা কীভাবে পরীক্ষা করা যায়?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825425"/>
            <a:ext cx="1981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ওজন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856957"/>
            <a:ext cx="17210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গুড়া করে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199" y="4825425"/>
            <a:ext cx="25908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মিশ্রণের মাধ্যমে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858" y="4843545"/>
            <a:ext cx="198691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দাঁতে কেটে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8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HAG\Desktop\New folder (6)\544dae6719a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2152" y="0"/>
            <a:ext cx="3071675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8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2133600" y="1"/>
            <a:ext cx="4953000" cy="1905000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bn-BD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743200"/>
            <a:ext cx="914400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বাড়িতে বা তোমার এলাকায় যে কোন একটি ফসলের বীজ সংরক্ষনের পদ্ধতি বর্ণনা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4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মডেল কন্টেন\মডেল কন্টেন এর ছবি\rose-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5488" y="2644170"/>
            <a:ext cx="3173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3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আশরাফুল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bn-BD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b="1" dirty="0" smtClean="0">
              <a:solidFill>
                <a:srgbClr val="00B050"/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D:\d-1300-22-3-2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201" y="1030137"/>
            <a:ext cx="2081212" cy="28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92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91" t="38362" r="29722" b="33836"/>
          <a:stretch/>
        </p:blipFill>
        <p:spPr bwMode="auto">
          <a:xfrm>
            <a:off x="-36786" y="1"/>
            <a:ext cx="445638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63" t="38901" r="29765" b="33513"/>
          <a:stretch/>
        </p:blipFill>
        <p:spPr bwMode="auto">
          <a:xfrm>
            <a:off x="4724400" y="0"/>
            <a:ext cx="444850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00" t="38902" r="29523" b="33727"/>
          <a:stretch/>
        </p:blipFill>
        <p:spPr bwMode="auto">
          <a:xfrm>
            <a:off x="1905000" y="3428999"/>
            <a:ext cx="56388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78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0" y="990600"/>
            <a:ext cx="2797561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2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600200"/>
            <a:ext cx="6324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</a:t>
            </a:r>
            <a:r>
              <a:rPr lang="bn-BD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শিক্ষার্থীরা-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49940"/>
            <a:ext cx="91440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১/ ধান বীজ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সংরক্ষণের কৌশল বর্ণনা করতে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BD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২/ মরিচ বীজ </a:t>
            </a:r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সংরক্ষনের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bn-BD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0"/>
            <a:ext cx="212269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0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66629"/>
          <a:stretch/>
        </p:blipFill>
        <p:spPr bwMode="auto">
          <a:xfrm>
            <a:off x="0" y="838199"/>
            <a:ext cx="3048001" cy="398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10" y="5050094"/>
            <a:ext cx="3062788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প্ল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পরিচর্যায়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ভালো।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96" t="49370"/>
          <a:stretch/>
        </p:blipFill>
        <p:spPr bwMode="auto">
          <a:xfrm>
            <a:off x="3048001" y="839025"/>
            <a:ext cx="6092588" cy="403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00399" y="5029200"/>
            <a:ext cx="5933365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কঠোর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স্বাস্থ্য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sanitation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0400" y="76200"/>
            <a:ext cx="325281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7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59615" y="6044625"/>
            <a:ext cx="633003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রুটিনমাফিক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বালাইনাশক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মডেল কন্টেন\কন্টেন\পাঠানু হয়েছে\New folder\Safe-and-Judicious-use-of-pestic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58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63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:\Softwares\Wall and Icon\Grond 2012\Calendar-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HAG\Desktop\New folder\5672334994_a02b4be7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04586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HAG\Desktop\New folder\dcabdff198ed75592311c17e0c51-gran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056" y="0"/>
            <a:ext cx="3826744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OHAG\Desktop\New folder\noba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0979" y="3790119"/>
            <a:ext cx="3853021" cy="2590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HAG\Desktop\New folder (6)\5276496738ca9-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2" y="3581400"/>
            <a:ext cx="3826744" cy="2590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886200" y="914400"/>
            <a:ext cx="1295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781800" y="3048000"/>
            <a:ext cx="838200" cy="742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3886200" y="4610099"/>
            <a:ext cx="1295400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082" y="2590084"/>
            <a:ext cx="35076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খড়সহ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যত্নের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কাটা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4686702" y="2570202"/>
            <a:ext cx="44374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latin typeface="NikoshBAN" pitchFamily="2" charset="0"/>
                <a:cs typeface="NikoshBAN" pitchFamily="2" charset="0"/>
              </a:rPr>
              <a:t>আঁটি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মাড়াইখোলায়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সা 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5832390" y="6380202"/>
            <a:ext cx="29306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NikoshBAN" pitchFamily="2" charset="0"/>
                <a:cs typeface="NikoshBAN" pitchFamily="2" charset="0"/>
              </a:rPr>
              <a:t>ঐ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দিনই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মাড়াই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ঝাড়াই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762000" y="6252221"/>
            <a:ext cx="21900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NikoshBAN" pitchFamily="2" charset="0"/>
                <a:cs typeface="NikoshBAN" pitchFamily="2" charset="0"/>
              </a:rPr>
              <a:t>ঐ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দিনই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শুকানো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3517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414</Words>
  <Application>Microsoft Office PowerPoint</Application>
  <PresentationFormat>On-screen Show (4:3)</PresentationFormat>
  <Paragraphs>64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ASHRAFUL</cp:lastModifiedBy>
  <cp:revision>154</cp:revision>
  <dcterms:created xsi:type="dcterms:W3CDTF">2015-04-07T13:46:33Z</dcterms:created>
  <dcterms:modified xsi:type="dcterms:W3CDTF">2016-08-06T09:41:04Z</dcterms:modified>
</cp:coreProperties>
</file>